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85" d="100"/>
          <a:sy n="85" d="100"/>
        </p:scale>
        <p:origin x="-1522"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F2DBD8-6A2A-4A2F-B0CB-C5F0EA645D7F}" type="datetimeFigureOut">
              <a:rPr lang="en-US" smtClean="0"/>
              <a:pPr/>
              <a:t>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F2DBD8-6A2A-4A2F-B0CB-C5F0EA645D7F}" type="datetimeFigureOut">
              <a:rPr lang="en-US" smtClean="0"/>
              <a:pPr/>
              <a:t>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F2DBD8-6A2A-4A2F-B0CB-C5F0EA645D7F}" type="datetimeFigureOut">
              <a:rPr lang="en-US" smtClean="0"/>
              <a:pPr/>
              <a:t>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F2DBD8-6A2A-4A2F-B0CB-C5F0EA645D7F}" type="datetimeFigureOut">
              <a:rPr lang="en-US" smtClean="0"/>
              <a:pPr/>
              <a:t>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F2DBD8-6A2A-4A2F-B0CB-C5F0EA645D7F}" type="datetimeFigureOut">
              <a:rPr lang="en-US" smtClean="0"/>
              <a:pPr/>
              <a:t>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F2DBD8-6A2A-4A2F-B0CB-C5F0EA645D7F}" type="datetimeFigureOut">
              <a:rPr lang="en-US" smtClean="0"/>
              <a:pPr/>
              <a:t>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F2DBD8-6A2A-4A2F-B0CB-C5F0EA645D7F}" type="datetimeFigureOut">
              <a:rPr lang="en-US" smtClean="0"/>
              <a:pPr/>
              <a:t>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F2DBD8-6A2A-4A2F-B0CB-C5F0EA645D7F}" type="datetimeFigureOut">
              <a:rPr lang="en-US" smtClean="0"/>
              <a:pPr/>
              <a:t>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F2DBD8-6A2A-4A2F-B0CB-C5F0EA645D7F}" type="datetimeFigureOut">
              <a:rPr lang="en-US" smtClean="0"/>
              <a:pPr/>
              <a:t>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F2DBD8-6A2A-4A2F-B0CB-C5F0EA645D7F}" type="datetimeFigureOut">
              <a:rPr lang="en-US" smtClean="0"/>
              <a:pPr/>
              <a:t>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F2DBD8-6A2A-4A2F-B0CB-C5F0EA645D7F}" type="datetimeFigureOut">
              <a:rPr lang="en-US" smtClean="0"/>
              <a:pPr/>
              <a:t>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870A0-E9E8-46BB-B947-CA4B236728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F2DBD8-6A2A-4A2F-B0CB-C5F0EA645D7F}" type="datetimeFigureOut">
              <a:rPr lang="en-US" smtClean="0"/>
              <a:pPr/>
              <a:t>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4870A0-E9E8-46BB-B947-CA4B236728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219199"/>
          </a:xfrm>
        </p:spPr>
        <p:txBody>
          <a:bodyPr>
            <a:normAutofit/>
          </a:bodyPr>
          <a:lstStyle/>
          <a:p>
            <a:r>
              <a:rPr lang="en-US" sz="2000" b="1" dirty="0" smtClean="0">
                <a:solidFill>
                  <a:srgbClr val="FF0000"/>
                </a:solidFill>
              </a:rPr>
              <a:t>Global Trade and International Law.</a:t>
            </a:r>
            <a:r>
              <a:rPr lang="en-US" sz="1800" dirty="0" smtClean="0"/>
              <a:t/>
            </a:r>
            <a:br>
              <a:rPr lang="en-US" sz="1800" dirty="0" smtClean="0"/>
            </a:br>
            <a:r>
              <a:rPr lang="en-US" sz="1200" b="1" dirty="0" smtClean="0"/>
              <a:t>by Stuart S. Malawer, </a:t>
            </a:r>
            <a:r>
              <a:rPr lang="en-US" sz="1200" b="1" i="1" dirty="0" smtClean="0"/>
              <a:t>Distinguished Service Professor of Law &amp; International Trade </a:t>
            </a:r>
            <a:br>
              <a:rPr lang="en-US" sz="1200" b="1" i="1" dirty="0" smtClean="0"/>
            </a:br>
            <a:r>
              <a:rPr lang="en-US" sz="1200" b="1" dirty="0" smtClean="0"/>
              <a:t>(George Mason University)</a:t>
            </a:r>
            <a:endParaRPr lang="en-US" sz="1200" b="1" dirty="0"/>
          </a:p>
        </p:txBody>
      </p:sp>
      <p:pic>
        <p:nvPicPr>
          <p:cNvPr id="1026" name="Picture 2" descr="C:\Users\stuart malawer\Desktop\Old --My Pictures\Book (Global Trade and International Law 2012).jpg"/>
          <p:cNvPicPr>
            <a:picLocks noChangeAspect="1" noChangeArrowheads="1"/>
          </p:cNvPicPr>
          <p:nvPr/>
        </p:nvPicPr>
        <p:blipFill>
          <a:blip r:embed="rId2" cstate="print"/>
          <a:srcRect/>
          <a:stretch>
            <a:fillRect/>
          </a:stretch>
        </p:blipFill>
        <p:spPr bwMode="auto">
          <a:xfrm>
            <a:off x="3276600" y="1676400"/>
            <a:ext cx="2598924" cy="3311041"/>
          </a:xfrm>
          <a:prstGeom prst="rect">
            <a:avLst/>
          </a:prstGeom>
          <a:noFill/>
        </p:spPr>
      </p:pic>
      <p:sp>
        <p:nvSpPr>
          <p:cNvPr id="5" name="TextBox 4"/>
          <p:cNvSpPr txBox="1"/>
          <p:nvPr/>
        </p:nvSpPr>
        <p:spPr>
          <a:xfrm>
            <a:off x="2057400" y="5257800"/>
            <a:ext cx="5181600" cy="738664"/>
          </a:xfrm>
          <a:prstGeom prst="rect">
            <a:avLst/>
          </a:prstGeom>
          <a:noFill/>
          <a:ln>
            <a:solidFill>
              <a:schemeClr val="tx1"/>
            </a:solidFill>
          </a:ln>
        </p:spPr>
        <p:txBody>
          <a:bodyPr wrap="square" rtlCol="0">
            <a:spAutoFit/>
          </a:bodyPr>
          <a:lstStyle/>
          <a:p>
            <a:r>
              <a:rPr lang="en-US" dirty="0" smtClean="0"/>
              <a:t>Global Trade and International Law. </a:t>
            </a:r>
            <a:r>
              <a:rPr lang="en-US" sz="1200" b="1" dirty="0" smtClean="0"/>
              <a:t>(Wm. S. Hein &amp; Co. 2013). “Preface” by Peter S. Watson, former Chairman of the </a:t>
            </a:r>
            <a:r>
              <a:rPr lang="en-US" sz="1200" b="1" i="1" dirty="0" smtClean="0"/>
              <a:t>U.S. International Trade Commission </a:t>
            </a:r>
            <a:r>
              <a:rPr lang="en-US" sz="1200" b="1" dirty="0" smtClean="0"/>
              <a:t>and President of the </a:t>
            </a:r>
            <a:r>
              <a:rPr lang="en-US" sz="1200" b="1" i="1" dirty="0" smtClean="0"/>
              <a:t>Overseas Private Investment Corp.</a:t>
            </a:r>
            <a:endParaRPr lang="en-US" sz="1200" b="1" i="1" dirty="0"/>
          </a:p>
        </p:txBody>
      </p:sp>
      <p:sp>
        <p:nvSpPr>
          <p:cNvPr id="6" name="TextBox 5"/>
          <p:cNvSpPr txBox="1"/>
          <p:nvPr/>
        </p:nvSpPr>
        <p:spPr>
          <a:xfrm>
            <a:off x="3657600" y="6172200"/>
            <a:ext cx="2667000" cy="307777"/>
          </a:xfrm>
          <a:prstGeom prst="rect">
            <a:avLst/>
          </a:prstGeom>
          <a:noFill/>
        </p:spPr>
        <p:txBody>
          <a:bodyPr wrap="square" rtlCol="0">
            <a:spAutoFit/>
          </a:bodyPr>
          <a:lstStyle/>
          <a:p>
            <a:r>
              <a:rPr lang="en-US" sz="1400" b="1" dirty="0" smtClean="0"/>
              <a:t>ISBN 978-0-8377-3890-1</a:t>
            </a:r>
            <a:endParaRPr lang="en-US" sz="1400" b="1" dirty="0"/>
          </a:p>
        </p:txBody>
      </p:sp>
      <p:pic>
        <p:nvPicPr>
          <p:cNvPr id="3" name="Picture 2" descr="C:\Users\stuart malawer\Desktop\Pictures\Hein Logo.jpg"/>
          <p:cNvPicPr>
            <a:picLocks noChangeAspect="1" noChangeArrowheads="1"/>
          </p:cNvPicPr>
          <p:nvPr/>
        </p:nvPicPr>
        <p:blipFill>
          <a:blip r:embed="rId3" cstate="print"/>
          <a:srcRect/>
          <a:stretch>
            <a:fillRect/>
          </a:stretch>
        </p:blipFill>
        <p:spPr bwMode="auto">
          <a:xfrm>
            <a:off x="6248400" y="2667000"/>
            <a:ext cx="632460" cy="762000"/>
          </a:xfrm>
          <a:prstGeom prst="rect">
            <a:avLst/>
          </a:prstGeom>
          <a:noFill/>
        </p:spPr>
      </p:pic>
      <p:pic>
        <p:nvPicPr>
          <p:cNvPr id="1027" name="Picture 1" descr="http://tbn2.google.com/images?q=tbn:Fxkucij6Zjp2qM:http://www.wshein.com/images/logo.gif"/>
          <p:cNvPicPr>
            <a:picLocks noChangeAspect="1" noChangeArrowheads="1"/>
          </p:cNvPicPr>
          <p:nvPr/>
        </p:nvPicPr>
        <p:blipFill>
          <a:blip r:embed="rId4" cstate="print"/>
          <a:srcRect/>
          <a:stretch>
            <a:fillRect/>
          </a:stretch>
        </p:blipFill>
        <p:spPr bwMode="auto">
          <a:xfrm>
            <a:off x="1981200" y="2813410"/>
            <a:ext cx="792163" cy="72989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From the </a:t>
            </a:r>
            <a:r>
              <a:rPr lang="en-US" sz="2400" b="1" i="1" dirty="0" smtClean="0"/>
              <a:t>Preface</a:t>
            </a:r>
            <a:r>
              <a:rPr lang="en-US" sz="2400" b="1" dirty="0" smtClean="0"/>
              <a:t> by Peter S. Watson</a:t>
            </a:r>
            <a:endParaRPr lang="en-US" sz="2400" b="1" dirty="0"/>
          </a:p>
        </p:txBody>
      </p:sp>
      <p:sp>
        <p:nvSpPr>
          <p:cNvPr id="3" name="Content Placeholder 2"/>
          <p:cNvSpPr>
            <a:spLocks noGrp="1"/>
          </p:cNvSpPr>
          <p:nvPr>
            <p:ph idx="1"/>
          </p:nvPr>
        </p:nvSpPr>
        <p:spPr>
          <a:ln>
            <a:solidFill>
              <a:schemeClr val="tx1"/>
            </a:solidFill>
          </a:ln>
        </p:spPr>
        <p:txBody>
          <a:bodyPr>
            <a:normAutofit lnSpcReduction="10000"/>
          </a:bodyPr>
          <a:lstStyle/>
          <a:p>
            <a:endParaRPr lang="en-US" dirty="0"/>
          </a:p>
          <a:p>
            <a:pPr algn="just"/>
            <a:r>
              <a:rPr lang="en-US" sz="1600" b="1" dirty="0" smtClean="0"/>
              <a:t>Professor </a:t>
            </a:r>
            <a:r>
              <a:rPr lang="en-US" sz="1600" b="1" dirty="0"/>
              <a:t>Malawer's treatment of a wide range of topics, including broad political issues confronting the global system to those confronting individual states and persons, clearly evidence the unique effect of globalization on all levels of government. Today's problems can only be effectively addressed by formulating actionable policies at all levels of society, from individuals, to corporations, to local communities, states, regional organizations, and global institutions. </a:t>
            </a:r>
            <a:endParaRPr lang="en-US" sz="1600" b="1" dirty="0" smtClean="0"/>
          </a:p>
          <a:p>
            <a:endParaRPr lang="en-US" sz="1600" dirty="0"/>
          </a:p>
          <a:p>
            <a:r>
              <a:rPr lang="en-US" sz="1600" dirty="0"/>
              <a:t> </a:t>
            </a:r>
            <a:r>
              <a:rPr lang="en-US" sz="1600" b="1" dirty="0"/>
              <a:t>If I were to summarize Professor Malawer's contribution, it would be the following: he clearly understands inter-connected business and public policy problems within an interdisciplinary construct. He understands the persistent clash of competing interests and the need to resolve them in an orderly way. </a:t>
            </a:r>
            <a:endParaRPr lang="en-US" sz="1600" b="1" dirty="0" smtClean="0"/>
          </a:p>
          <a:p>
            <a:endParaRPr lang="en-US" sz="1600" dirty="0"/>
          </a:p>
          <a:p>
            <a:r>
              <a:rPr lang="en-US" sz="1600" dirty="0"/>
              <a:t> </a:t>
            </a:r>
            <a:r>
              <a:rPr lang="en-US" sz="1600" b="1" dirty="0"/>
              <a:t>Professor Malawer's rigorous political assessment, reflecting an interest analysis approach to policy formulation, is proffered in a reasonable, pragmatic and professional manner—one steeped in optimism and a belief in the strength of the American system, both political and economic, and the opportunities of global integration. </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236</Words>
  <Application>Microsoft Office PowerPoint</Application>
  <PresentationFormat>On-screen Show (4:3)</PresentationFormat>
  <Paragraphs>10</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Global Trade and International Law. by Stuart S. Malawer, Distinguished Service Professor of Law &amp; International Trade  (George Mason University)</vt:lpstr>
      <vt:lpstr>From the Preface by Peter S. Watson</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Trade and International Law by Stuart S. Malawer, Distinguished Service Professor of Law &amp; International Trade  (George Mason University)</dc:title>
  <dc:creator>stuart malawer</dc:creator>
  <cp:lastModifiedBy>stuart malawer</cp:lastModifiedBy>
  <cp:revision>4</cp:revision>
  <dcterms:created xsi:type="dcterms:W3CDTF">2013-02-02T19:19:42Z</dcterms:created>
  <dcterms:modified xsi:type="dcterms:W3CDTF">2013-02-02T20:13:17Z</dcterms:modified>
</cp:coreProperties>
</file>